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63" r:id="rId2"/>
  </p:sldIdLst>
  <p:sldSz cx="9144000" cy="6858000" type="screen4x3"/>
  <p:notesSz cx="7099300" cy="10234613"/>
  <p:defaultTex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000000"/>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96" autoAdjust="0"/>
    <p:restoredTop sz="94660"/>
  </p:normalViewPr>
  <p:slideViewPr>
    <p:cSldViewPr>
      <p:cViewPr varScale="1">
        <p:scale>
          <a:sx n="111" d="100"/>
          <a:sy n="111" d="100"/>
        </p:scale>
        <p:origin x="-1662" y="-7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6575" cy="511175"/>
          </a:xfrm>
          <a:prstGeom prst="rect">
            <a:avLst/>
          </a:prstGeom>
        </p:spPr>
        <p:txBody>
          <a:bodyPr vert="horz" lIns="99048" tIns="49524" rIns="99048" bIns="49524" rtlCol="0"/>
          <a:lstStyle>
            <a:lvl1pPr algn="l" fontAlgn="auto">
              <a:spcBef>
                <a:spcPts val="0"/>
              </a:spcBef>
              <a:spcAft>
                <a:spcPts val="0"/>
              </a:spcAft>
              <a:defRPr sz="1300">
                <a:latin typeface="+mn-lt"/>
                <a:cs typeface="+mn-cs"/>
              </a:defRPr>
            </a:lvl1pPr>
          </a:lstStyle>
          <a:p>
            <a:pPr>
              <a:defRPr/>
            </a:pPr>
            <a:endParaRPr lang="de-DE"/>
          </a:p>
        </p:txBody>
      </p:sp>
      <p:sp>
        <p:nvSpPr>
          <p:cNvPr id="3" name="Datumsplatzhalter 2"/>
          <p:cNvSpPr>
            <a:spLocks noGrp="1"/>
          </p:cNvSpPr>
          <p:nvPr>
            <p:ph type="dt" idx="1"/>
          </p:nvPr>
        </p:nvSpPr>
        <p:spPr>
          <a:xfrm>
            <a:off x="4021138" y="0"/>
            <a:ext cx="3076575" cy="511175"/>
          </a:xfrm>
          <a:prstGeom prst="rect">
            <a:avLst/>
          </a:prstGeom>
        </p:spPr>
        <p:txBody>
          <a:bodyPr vert="horz" lIns="99048" tIns="49524" rIns="99048" bIns="49524" rtlCol="0"/>
          <a:lstStyle>
            <a:lvl1pPr algn="r" fontAlgn="auto">
              <a:spcBef>
                <a:spcPts val="0"/>
              </a:spcBef>
              <a:spcAft>
                <a:spcPts val="0"/>
              </a:spcAft>
              <a:defRPr sz="1300">
                <a:latin typeface="+mn-lt"/>
                <a:cs typeface="+mn-cs"/>
              </a:defRPr>
            </a:lvl1pPr>
          </a:lstStyle>
          <a:p>
            <a:pPr>
              <a:defRPr/>
            </a:pPr>
            <a:fld id="{81479612-335B-48EA-AC87-859550938856}" type="datetimeFigureOut">
              <a:rPr lang="de-DE"/>
              <a:pPr>
                <a:defRPr/>
              </a:pPr>
              <a:t>03.06.2014</a:t>
            </a:fld>
            <a:endParaRPr lang="de-DE"/>
          </a:p>
        </p:txBody>
      </p:sp>
      <p:sp>
        <p:nvSpPr>
          <p:cNvPr id="4" name="Folienbildplatzhalt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pPr lvl="0"/>
            <a:endParaRPr lang="de-DE" noProof="0" smtClean="0"/>
          </a:p>
        </p:txBody>
      </p:sp>
      <p:sp>
        <p:nvSpPr>
          <p:cNvPr id="5" name="Notizenplatzhalter 4"/>
          <p:cNvSpPr>
            <a:spLocks noGrp="1"/>
          </p:cNvSpPr>
          <p:nvPr>
            <p:ph type="body" sz="quarter" idx="3"/>
          </p:nvPr>
        </p:nvSpPr>
        <p:spPr>
          <a:xfrm>
            <a:off x="709613" y="4860925"/>
            <a:ext cx="5680075" cy="4605338"/>
          </a:xfrm>
          <a:prstGeom prst="rect">
            <a:avLst/>
          </a:prstGeom>
        </p:spPr>
        <p:txBody>
          <a:bodyPr vert="horz" lIns="99048" tIns="49524" rIns="99048" bIns="49524"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6" name="Fußzeilenplatzhalter 5"/>
          <p:cNvSpPr>
            <a:spLocks noGrp="1"/>
          </p:cNvSpPr>
          <p:nvPr>
            <p:ph type="ftr" sz="quarter" idx="4"/>
          </p:nvPr>
        </p:nvSpPr>
        <p:spPr>
          <a:xfrm>
            <a:off x="0" y="9721850"/>
            <a:ext cx="3076575" cy="511175"/>
          </a:xfrm>
          <a:prstGeom prst="rect">
            <a:avLst/>
          </a:prstGeom>
        </p:spPr>
        <p:txBody>
          <a:bodyPr vert="horz" lIns="99048" tIns="49524" rIns="99048" bIns="49524" rtlCol="0" anchor="b"/>
          <a:lstStyle>
            <a:lvl1pPr algn="l" fontAlgn="auto">
              <a:spcBef>
                <a:spcPts val="0"/>
              </a:spcBef>
              <a:spcAft>
                <a:spcPts val="0"/>
              </a:spcAft>
              <a:defRPr sz="13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4021138" y="9721850"/>
            <a:ext cx="3076575" cy="511175"/>
          </a:xfrm>
          <a:prstGeom prst="rect">
            <a:avLst/>
          </a:prstGeom>
        </p:spPr>
        <p:txBody>
          <a:bodyPr vert="horz" lIns="99048" tIns="49524" rIns="99048" bIns="49524" rtlCol="0" anchor="b"/>
          <a:lstStyle>
            <a:lvl1pPr algn="r" fontAlgn="auto">
              <a:spcBef>
                <a:spcPts val="0"/>
              </a:spcBef>
              <a:spcAft>
                <a:spcPts val="0"/>
              </a:spcAft>
              <a:defRPr sz="1300">
                <a:latin typeface="+mn-lt"/>
                <a:cs typeface="+mn-cs"/>
              </a:defRPr>
            </a:lvl1pPr>
          </a:lstStyle>
          <a:p>
            <a:pPr>
              <a:defRPr/>
            </a:pPr>
            <a:fld id="{B9BCEEE2-703B-4745-9038-C90716EECE97}" type="slidenum">
              <a:rPr lang="de-DE"/>
              <a:pPr>
                <a:defRPr/>
              </a:pPr>
              <a:t>‹Nr.›</a:t>
            </a:fld>
            <a:endParaRPr lang="de-DE"/>
          </a:p>
        </p:txBody>
      </p:sp>
    </p:spTree>
    <p:extLst>
      <p:ext uri="{BB962C8B-B14F-4D97-AF65-F5344CB8AC3E}">
        <p14:creationId xmlns:p14="http://schemas.microsoft.com/office/powerpoint/2010/main" val="4471710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lvl1pPr>
              <a:defRPr/>
            </a:lvl1pPr>
          </a:lstStyle>
          <a:p>
            <a:pPr>
              <a:defRPr/>
            </a:pPr>
            <a:fld id="{6DA959D8-2C4D-43B7-8271-E448D73DAC04}" type="datetimeFigureOut">
              <a:rPr lang="de-DE"/>
              <a:pPr>
                <a:defRPr/>
              </a:pPr>
              <a:t>03.06.2014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4A087D64-1360-4427-AE6C-552BBEEFD646}" type="slidenum">
              <a:rPr lang="de-DE"/>
              <a:pPr>
                <a:defRPr/>
              </a:pPr>
              <a:t>‹Nr.›</a:t>
            </a:fld>
            <a:endParaRPr lang="de-DE"/>
          </a:p>
        </p:txBody>
      </p:sp>
    </p:spTree>
    <p:extLst>
      <p:ext uri="{BB962C8B-B14F-4D97-AF65-F5344CB8AC3E}">
        <p14:creationId xmlns:p14="http://schemas.microsoft.com/office/powerpoint/2010/main" val="792072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pPr>
              <a:defRPr/>
            </a:pPr>
            <a:fld id="{ECCC1AD8-8334-444C-880F-DD1EE9A64596}" type="datetimeFigureOut">
              <a:rPr lang="de-DE"/>
              <a:pPr>
                <a:defRPr/>
              </a:pPr>
              <a:t>03.06.2014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4992F92C-FD9F-4A1E-8887-F43A492473AC}" type="slidenum">
              <a:rPr lang="de-DE"/>
              <a:pPr>
                <a:defRPr/>
              </a:pPr>
              <a:t>‹Nr.›</a:t>
            </a:fld>
            <a:endParaRPr lang="de-DE"/>
          </a:p>
        </p:txBody>
      </p:sp>
    </p:spTree>
    <p:extLst>
      <p:ext uri="{BB962C8B-B14F-4D97-AF65-F5344CB8AC3E}">
        <p14:creationId xmlns:p14="http://schemas.microsoft.com/office/powerpoint/2010/main" val="160443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pPr>
              <a:defRPr/>
            </a:pPr>
            <a:fld id="{1FCC1BD1-F5F9-49A2-BFE7-96ADF6E0E099}" type="datetimeFigureOut">
              <a:rPr lang="de-DE"/>
              <a:pPr>
                <a:defRPr/>
              </a:pPr>
              <a:t>03.06.2014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F516D252-7E3F-41D0-9BD7-309960F4D5C3}" type="slidenum">
              <a:rPr lang="de-DE"/>
              <a:pPr>
                <a:defRPr/>
              </a:pPr>
              <a:t>‹Nr.›</a:t>
            </a:fld>
            <a:endParaRPr lang="de-DE"/>
          </a:p>
        </p:txBody>
      </p:sp>
    </p:spTree>
    <p:extLst>
      <p:ext uri="{BB962C8B-B14F-4D97-AF65-F5344CB8AC3E}">
        <p14:creationId xmlns:p14="http://schemas.microsoft.com/office/powerpoint/2010/main" val="9215881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pPr>
              <a:defRPr/>
            </a:pPr>
            <a:fld id="{A2E4C68A-107D-4D32-B140-929935922A07}" type="datetimeFigureOut">
              <a:rPr lang="de-DE"/>
              <a:pPr>
                <a:defRPr/>
              </a:pPr>
              <a:t>03.06.2014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62A56F25-1F27-40F4-90B1-49567324E9B2}" type="slidenum">
              <a:rPr lang="de-DE"/>
              <a:pPr>
                <a:defRPr/>
              </a:pPr>
              <a:t>‹Nr.›</a:t>
            </a:fld>
            <a:endParaRPr lang="de-DE"/>
          </a:p>
        </p:txBody>
      </p:sp>
    </p:spTree>
    <p:extLst>
      <p:ext uri="{BB962C8B-B14F-4D97-AF65-F5344CB8AC3E}">
        <p14:creationId xmlns:p14="http://schemas.microsoft.com/office/powerpoint/2010/main" val="1377775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lvl1pPr>
              <a:defRPr/>
            </a:lvl1pPr>
          </a:lstStyle>
          <a:p>
            <a:pPr>
              <a:defRPr/>
            </a:pPr>
            <a:fld id="{B8AF6067-A8F1-4D1F-9390-B94396859AFE}" type="datetimeFigureOut">
              <a:rPr lang="de-DE"/>
              <a:pPr>
                <a:defRPr/>
              </a:pPr>
              <a:t>03.06.2014</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AF885D5F-7084-4BB5-8BD2-976F4CE004E9}" type="slidenum">
              <a:rPr lang="de-DE"/>
              <a:pPr>
                <a:defRPr/>
              </a:pPr>
              <a:t>‹Nr.›</a:t>
            </a:fld>
            <a:endParaRPr lang="de-DE"/>
          </a:p>
        </p:txBody>
      </p:sp>
    </p:spTree>
    <p:extLst>
      <p:ext uri="{BB962C8B-B14F-4D97-AF65-F5344CB8AC3E}">
        <p14:creationId xmlns:p14="http://schemas.microsoft.com/office/powerpoint/2010/main" val="1140982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3"/>
          <p:cNvSpPr>
            <a:spLocks noGrp="1"/>
          </p:cNvSpPr>
          <p:nvPr>
            <p:ph type="dt" sz="half" idx="10"/>
          </p:nvPr>
        </p:nvSpPr>
        <p:spPr/>
        <p:txBody>
          <a:bodyPr/>
          <a:lstStyle>
            <a:lvl1pPr>
              <a:defRPr/>
            </a:lvl1pPr>
          </a:lstStyle>
          <a:p>
            <a:pPr>
              <a:defRPr/>
            </a:pPr>
            <a:fld id="{A0EE82A9-27A0-47F5-953A-3B482DF8F4A4}" type="datetimeFigureOut">
              <a:rPr lang="de-DE"/>
              <a:pPr>
                <a:defRPr/>
              </a:pPr>
              <a:t>03.06.2014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D2E1AC2A-59BD-4452-984F-468A43AD2208}" type="slidenum">
              <a:rPr lang="de-DE"/>
              <a:pPr>
                <a:defRPr/>
              </a:pPr>
              <a:t>‹Nr.›</a:t>
            </a:fld>
            <a:endParaRPr lang="de-DE"/>
          </a:p>
        </p:txBody>
      </p:sp>
    </p:spTree>
    <p:extLst>
      <p:ext uri="{BB962C8B-B14F-4D97-AF65-F5344CB8AC3E}">
        <p14:creationId xmlns:p14="http://schemas.microsoft.com/office/powerpoint/2010/main" val="84026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3"/>
          <p:cNvSpPr>
            <a:spLocks noGrp="1"/>
          </p:cNvSpPr>
          <p:nvPr>
            <p:ph type="dt" sz="half" idx="10"/>
          </p:nvPr>
        </p:nvSpPr>
        <p:spPr/>
        <p:txBody>
          <a:bodyPr/>
          <a:lstStyle>
            <a:lvl1pPr>
              <a:defRPr/>
            </a:lvl1pPr>
          </a:lstStyle>
          <a:p>
            <a:pPr>
              <a:defRPr/>
            </a:pPr>
            <a:fld id="{67CEA1B1-AF0C-482F-93A4-958B87346BD1}" type="datetimeFigureOut">
              <a:rPr lang="de-DE"/>
              <a:pPr>
                <a:defRPr/>
              </a:pPr>
              <a:t>03.06.2014</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6B30BEEE-F491-46D4-8684-5CBE849F0541}" type="slidenum">
              <a:rPr lang="de-DE"/>
              <a:pPr>
                <a:defRPr/>
              </a:pPr>
              <a:t>‹Nr.›</a:t>
            </a:fld>
            <a:endParaRPr lang="de-DE"/>
          </a:p>
        </p:txBody>
      </p:sp>
    </p:spTree>
    <p:extLst>
      <p:ext uri="{BB962C8B-B14F-4D97-AF65-F5344CB8AC3E}">
        <p14:creationId xmlns:p14="http://schemas.microsoft.com/office/powerpoint/2010/main" val="26682010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3"/>
          <p:cNvSpPr>
            <a:spLocks noGrp="1"/>
          </p:cNvSpPr>
          <p:nvPr>
            <p:ph type="dt" sz="half" idx="10"/>
          </p:nvPr>
        </p:nvSpPr>
        <p:spPr/>
        <p:txBody>
          <a:bodyPr/>
          <a:lstStyle>
            <a:lvl1pPr>
              <a:defRPr/>
            </a:lvl1pPr>
          </a:lstStyle>
          <a:p>
            <a:pPr>
              <a:defRPr/>
            </a:pPr>
            <a:fld id="{A30E6E0D-B7C1-4AA6-B35C-D0D31FE26FAE}" type="datetimeFigureOut">
              <a:rPr lang="de-DE"/>
              <a:pPr>
                <a:defRPr/>
              </a:pPr>
              <a:t>03.06.2014</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2B7696F8-E1B2-4E71-9563-24230130971B}" type="slidenum">
              <a:rPr lang="de-DE"/>
              <a:pPr>
                <a:defRPr/>
              </a:pPr>
              <a:t>‹Nr.›</a:t>
            </a:fld>
            <a:endParaRPr lang="de-DE"/>
          </a:p>
        </p:txBody>
      </p:sp>
    </p:spTree>
    <p:extLst>
      <p:ext uri="{BB962C8B-B14F-4D97-AF65-F5344CB8AC3E}">
        <p14:creationId xmlns:p14="http://schemas.microsoft.com/office/powerpoint/2010/main" val="299402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43833F6D-E36D-4784-BE81-CC8ECD6C8B1A}" type="datetimeFigureOut">
              <a:rPr lang="de-DE"/>
              <a:pPr>
                <a:defRPr/>
              </a:pPr>
              <a:t>03.06.2014</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A30D7748-161B-4C07-9997-2AAC1F81BA84}" type="slidenum">
              <a:rPr lang="de-DE"/>
              <a:pPr>
                <a:defRPr/>
              </a:pPr>
              <a:t>‹Nr.›</a:t>
            </a:fld>
            <a:endParaRPr lang="de-DE"/>
          </a:p>
        </p:txBody>
      </p:sp>
    </p:spTree>
    <p:extLst>
      <p:ext uri="{BB962C8B-B14F-4D97-AF65-F5344CB8AC3E}">
        <p14:creationId xmlns:p14="http://schemas.microsoft.com/office/powerpoint/2010/main" val="20640766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3"/>
          <p:cNvSpPr>
            <a:spLocks noGrp="1"/>
          </p:cNvSpPr>
          <p:nvPr>
            <p:ph type="dt" sz="half" idx="10"/>
          </p:nvPr>
        </p:nvSpPr>
        <p:spPr/>
        <p:txBody>
          <a:bodyPr/>
          <a:lstStyle>
            <a:lvl1pPr>
              <a:defRPr/>
            </a:lvl1pPr>
          </a:lstStyle>
          <a:p>
            <a:pPr>
              <a:defRPr/>
            </a:pPr>
            <a:fld id="{9FDB1F97-FFD3-4AE3-AEEB-2F178B3E3492}" type="datetimeFigureOut">
              <a:rPr lang="de-DE"/>
              <a:pPr>
                <a:defRPr/>
              </a:pPr>
              <a:t>03.06.2014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030C3A93-CC5A-4F3A-B97F-1B614DCFC294}" type="slidenum">
              <a:rPr lang="de-DE"/>
              <a:pPr>
                <a:defRPr/>
              </a:pPr>
              <a:t>‹Nr.›</a:t>
            </a:fld>
            <a:endParaRPr lang="de-DE"/>
          </a:p>
        </p:txBody>
      </p:sp>
    </p:spTree>
    <p:extLst>
      <p:ext uri="{BB962C8B-B14F-4D97-AF65-F5344CB8AC3E}">
        <p14:creationId xmlns:p14="http://schemas.microsoft.com/office/powerpoint/2010/main" val="4288747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3"/>
          <p:cNvSpPr>
            <a:spLocks noGrp="1"/>
          </p:cNvSpPr>
          <p:nvPr>
            <p:ph type="dt" sz="half" idx="10"/>
          </p:nvPr>
        </p:nvSpPr>
        <p:spPr/>
        <p:txBody>
          <a:bodyPr/>
          <a:lstStyle>
            <a:lvl1pPr>
              <a:defRPr/>
            </a:lvl1pPr>
          </a:lstStyle>
          <a:p>
            <a:pPr>
              <a:defRPr/>
            </a:pPr>
            <a:fld id="{3401444F-969F-404E-987D-2BC2594FB71F}" type="datetimeFigureOut">
              <a:rPr lang="de-DE"/>
              <a:pPr>
                <a:defRPr/>
              </a:pPr>
              <a:t>03.06.2014</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52444BAD-CD37-419A-A0E6-34400C8D3485}" type="slidenum">
              <a:rPr lang="de-DE"/>
              <a:pPr>
                <a:defRPr/>
              </a:pPr>
              <a:t>‹Nr.›</a:t>
            </a:fld>
            <a:endParaRPr lang="de-DE"/>
          </a:p>
        </p:txBody>
      </p:sp>
    </p:spTree>
    <p:extLst>
      <p:ext uri="{BB962C8B-B14F-4D97-AF65-F5344CB8AC3E}">
        <p14:creationId xmlns:p14="http://schemas.microsoft.com/office/powerpoint/2010/main" val="2432150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a:p>
            <a:pPr lvl="4"/>
            <a:r>
              <a:rPr lang="de-DE" altLang="de-DE" smtClean="0"/>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670D6585-FC48-4A91-B215-B8A98B38B584}" type="datetimeFigureOut">
              <a:rPr lang="de-DE"/>
              <a:pPr>
                <a:defRPr/>
              </a:pPr>
              <a:t>03.06.2014</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2954AB38-4B86-4B46-91E7-AB90A5F27C5E}" type="slidenum">
              <a:rPr lang="de-DE"/>
              <a:pPr>
                <a:defRPr/>
              </a:pPr>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107950" y="115888"/>
            <a:ext cx="8885238" cy="338554"/>
          </a:xfrm>
          <a:prstGeom prst="rect">
            <a:avLst/>
          </a:prstGeom>
          <a:solidFill>
            <a:srgbClr val="B2B2B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fontAlgn="auto">
              <a:spcBef>
                <a:spcPct val="50000"/>
              </a:spcBef>
              <a:spcAft>
                <a:spcPts val="0"/>
              </a:spcAft>
              <a:defRPr/>
            </a:pPr>
            <a:r>
              <a:rPr lang="de-DE" sz="1200" dirty="0">
                <a:latin typeface="Arial" charset="0"/>
                <a:ea typeface="ＭＳ Ｐゴシック" charset="0"/>
                <a:cs typeface="+mn-cs"/>
              </a:rPr>
              <a:t>Name:</a:t>
            </a:r>
            <a:r>
              <a:rPr lang="de-DE" sz="1200" b="1" dirty="0">
                <a:latin typeface="Arial" charset="0"/>
                <a:ea typeface="ＭＳ Ｐゴシック" charset="0"/>
                <a:cs typeface="+mn-cs"/>
              </a:rPr>
              <a:t> </a:t>
            </a:r>
            <a:r>
              <a:rPr lang="de-DE" sz="1600" b="1" dirty="0">
                <a:latin typeface="Arial" charset="0"/>
                <a:ea typeface="ＭＳ Ｐゴシック" charset="0"/>
                <a:cs typeface="+mn-cs"/>
              </a:rPr>
              <a:t>                                              Modus-Wochenprotokoll             </a:t>
            </a:r>
            <a:r>
              <a:rPr lang="de-DE" sz="1200" dirty="0" smtClean="0">
                <a:latin typeface="Arial" charset="0"/>
                <a:ea typeface="ＭＳ Ｐゴシック" charset="0"/>
                <a:cs typeface="+mn-cs"/>
              </a:rPr>
              <a:t>Woche</a:t>
            </a:r>
            <a:r>
              <a:rPr lang="de-DE" sz="1200" dirty="0">
                <a:latin typeface="Arial" charset="0"/>
                <a:ea typeface="ＭＳ Ｐゴシック" charset="0"/>
                <a:cs typeface="+mn-cs"/>
              </a:rPr>
              <a:t>:</a:t>
            </a:r>
            <a:r>
              <a:rPr lang="de-DE" sz="1600" b="1" dirty="0">
                <a:latin typeface="Arial" charset="0"/>
                <a:ea typeface="ＭＳ Ｐゴシック" charset="0"/>
                <a:cs typeface="+mn-cs"/>
              </a:rPr>
              <a:t> </a:t>
            </a:r>
            <a:r>
              <a:rPr lang="de-DE" sz="1200" dirty="0">
                <a:latin typeface="Arial" charset="0"/>
                <a:ea typeface="ＭＳ Ｐゴシック" charset="0"/>
                <a:cs typeface="+mn-cs"/>
              </a:rPr>
              <a:t>vom __.__ </a:t>
            </a:r>
            <a:r>
              <a:rPr lang="de-DE" sz="1200" dirty="0" smtClean="0">
                <a:latin typeface="Arial" charset="0"/>
                <a:ea typeface="ＭＳ Ｐゴシック" charset="0"/>
                <a:cs typeface="+mn-cs"/>
              </a:rPr>
              <a:t>. bis </a:t>
            </a:r>
            <a:r>
              <a:rPr lang="de-DE" sz="1200" dirty="0">
                <a:latin typeface="Arial" charset="0"/>
                <a:ea typeface="ＭＳ Ｐゴシック" charset="0"/>
                <a:cs typeface="+mn-cs"/>
              </a:rPr>
              <a:t>__.__.____</a:t>
            </a:r>
            <a:r>
              <a:rPr lang="de-DE" sz="1600" b="1" dirty="0">
                <a:latin typeface="Arial" charset="0"/>
                <a:ea typeface="ＭＳ Ｐゴシック" charset="0"/>
                <a:cs typeface="+mn-cs"/>
              </a:rPr>
              <a:t>         </a:t>
            </a:r>
            <a:r>
              <a:rPr lang="de-DE" sz="1200" dirty="0">
                <a:latin typeface="Arial" charset="0"/>
                <a:ea typeface="ＭＳ Ｐゴシック" charset="0"/>
                <a:cs typeface="+mn-cs"/>
              </a:rPr>
              <a:t> </a:t>
            </a:r>
          </a:p>
        </p:txBody>
      </p:sp>
      <p:graphicFrame>
        <p:nvGraphicFramePr>
          <p:cNvPr id="17411" name="Group 3"/>
          <p:cNvGraphicFramePr>
            <a:graphicFrameLocks noGrp="1"/>
          </p:cNvGraphicFramePr>
          <p:nvPr/>
        </p:nvGraphicFramePr>
        <p:xfrm>
          <a:off x="107950" y="1306513"/>
          <a:ext cx="8856663" cy="5013319"/>
        </p:xfrm>
        <a:graphic>
          <a:graphicData uri="http://schemas.openxmlformats.org/drawingml/2006/table">
            <a:tbl>
              <a:tblPr/>
              <a:tblGrid>
                <a:gridCol w="1177925"/>
                <a:gridCol w="1049338"/>
                <a:gridCol w="1103312"/>
                <a:gridCol w="1104900"/>
                <a:gridCol w="1106488"/>
                <a:gridCol w="1103312"/>
                <a:gridCol w="1106488"/>
                <a:gridCol w="1104900"/>
              </a:tblGrid>
              <a:tr h="2743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a:ln>
                            <a:noFill/>
                          </a:ln>
                          <a:solidFill>
                            <a:schemeClr val="tx1"/>
                          </a:solidFill>
                          <a:effectLst/>
                          <a:latin typeface="Times New Roman" charset="0"/>
                          <a:ea typeface="ＭＳ Ｐゴシック" charset="0"/>
                          <a:cs typeface="Times New Roman" charset="0"/>
                        </a:rPr>
                        <a:t>Zeit</a:t>
                      </a:r>
                      <a:endParaRPr kumimoji="0" lang="de-DE" sz="1200" b="1"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a:ln>
                            <a:noFill/>
                          </a:ln>
                          <a:solidFill>
                            <a:schemeClr val="tx1"/>
                          </a:solidFill>
                          <a:effectLst/>
                          <a:latin typeface="Times New Roman" charset="0"/>
                          <a:ea typeface="ＭＳ Ｐゴシック" charset="0"/>
                          <a:cs typeface="Times New Roman" charset="0"/>
                        </a:rPr>
                        <a:t>Montag</a:t>
                      </a:r>
                      <a:endParaRPr kumimoji="0" lang="de-DE" sz="1200" b="1"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a:ln>
                            <a:noFill/>
                          </a:ln>
                          <a:solidFill>
                            <a:schemeClr val="tx1"/>
                          </a:solidFill>
                          <a:effectLst/>
                          <a:latin typeface="Times New Roman" charset="0"/>
                          <a:ea typeface="ＭＳ Ｐゴシック" charset="0"/>
                          <a:cs typeface="Times New Roman" charset="0"/>
                        </a:rPr>
                        <a:t>Dienstag</a:t>
                      </a:r>
                      <a:endParaRPr kumimoji="0" lang="de-DE" sz="1200" b="1"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a:ln>
                            <a:noFill/>
                          </a:ln>
                          <a:solidFill>
                            <a:schemeClr val="tx1"/>
                          </a:solidFill>
                          <a:effectLst/>
                          <a:latin typeface="Times New Roman" charset="0"/>
                          <a:ea typeface="ＭＳ Ｐゴシック" charset="0"/>
                          <a:cs typeface="Times New Roman" charset="0"/>
                        </a:rPr>
                        <a:t>Mittwoch</a:t>
                      </a:r>
                      <a:endParaRPr kumimoji="0" lang="de-DE" sz="1200" b="1"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a:ln>
                            <a:noFill/>
                          </a:ln>
                          <a:solidFill>
                            <a:schemeClr val="tx1"/>
                          </a:solidFill>
                          <a:effectLst/>
                          <a:latin typeface="Times New Roman" charset="0"/>
                          <a:ea typeface="ＭＳ Ｐゴシック" charset="0"/>
                          <a:cs typeface="Times New Roman" charset="0"/>
                        </a:rPr>
                        <a:t>Donnerstag</a:t>
                      </a:r>
                      <a:endParaRPr kumimoji="0" lang="de-DE" sz="1200" b="1"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a:ln>
                            <a:noFill/>
                          </a:ln>
                          <a:solidFill>
                            <a:schemeClr val="tx1"/>
                          </a:solidFill>
                          <a:effectLst/>
                          <a:latin typeface="Times New Roman" charset="0"/>
                          <a:ea typeface="ＭＳ Ｐゴシック" charset="0"/>
                          <a:cs typeface="Times New Roman" charset="0"/>
                        </a:rPr>
                        <a:t>Freitag</a:t>
                      </a:r>
                      <a:endParaRPr kumimoji="0" lang="de-DE" sz="1200" b="1"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a:ln>
                            <a:noFill/>
                          </a:ln>
                          <a:solidFill>
                            <a:schemeClr val="tx1"/>
                          </a:solidFill>
                          <a:effectLst/>
                          <a:latin typeface="Times New Roman" charset="0"/>
                          <a:ea typeface="ＭＳ Ｐゴシック" charset="0"/>
                          <a:cs typeface="Times New Roman" charset="0"/>
                        </a:rPr>
                        <a:t>Samstag</a:t>
                      </a:r>
                      <a:endParaRPr kumimoji="0" lang="de-DE" sz="1200" b="1"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1" i="0" u="none" strike="noStrike" cap="none" normalizeH="0" baseline="0">
                          <a:ln>
                            <a:noFill/>
                          </a:ln>
                          <a:solidFill>
                            <a:schemeClr val="tx1"/>
                          </a:solidFill>
                          <a:effectLst/>
                          <a:latin typeface="Times New Roman" charset="0"/>
                          <a:ea typeface="ＭＳ Ｐゴシック" charset="0"/>
                          <a:cs typeface="Times New Roman" charset="0"/>
                        </a:rPr>
                        <a:t>Sonntag</a:t>
                      </a:r>
                      <a:endParaRPr kumimoji="0" lang="de-DE" sz="1200" b="1"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Times New Roman" charset="0"/>
                          <a:ea typeface="ＭＳ Ｐゴシック" charset="0"/>
                          <a:cs typeface="Times New Roman" charset="0"/>
                        </a:rPr>
                        <a:t>6:00  Uhr</a:t>
                      </a: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910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Times New Roman" charset="0"/>
                          <a:ea typeface="ＭＳ Ｐゴシック" charset="0"/>
                          <a:cs typeface="Times New Roman" charset="0"/>
                        </a:rPr>
                        <a:t>7:00  Uhr</a:t>
                      </a: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Times New Roman" charset="0"/>
                          <a:ea typeface="ＭＳ Ｐゴシック" charset="0"/>
                          <a:cs typeface="Times New Roman" charset="0"/>
                        </a:rPr>
                        <a:t>8:00  Uhr</a:t>
                      </a: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Times New Roman" charset="0"/>
                          <a:ea typeface="ＭＳ Ｐゴシック" charset="0"/>
                          <a:cs typeface="Times New Roman" charset="0"/>
                        </a:rPr>
                        <a:t>9:00  Uhr</a:t>
                      </a: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Times New Roman" charset="0"/>
                          <a:ea typeface="ＭＳ Ｐゴシック" charset="0"/>
                          <a:cs typeface="Times New Roman" charset="0"/>
                        </a:rPr>
                        <a:t>10:00 Uhr</a:t>
                      </a: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Times New Roman" charset="0"/>
                          <a:ea typeface="ＭＳ Ｐゴシック" charset="0"/>
                          <a:cs typeface="Times New Roman" charset="0"/>
                        </a:rPr>
                        <a:t>11:00 Uhr</a:t>
                      </a: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Times New Roman" charset="0"/>
                          <a:ea typeface="ＭＳ Ｐゴシック" charset="0"/>
                          <a:cs typeface="Times New Roman" charset="0"/>
                        </a:rPr>
                        <a:t>12:00 Uhr</a:t>
                      </a: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Times New Roman" charset="0"/>
                          <a:ea typeface="ＭＳ Ｐゴシック" charset="0"/>
                          <a:cs typeface="Times New Roman" charset="0"/>
                        </a:rPr>
                        <a:t>13:00 Uhr</a:t>
                      </a: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1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Times New Roman" charset="0"/>
                          <a:ea typeface="ＭＳ Ｐゴシック" charset="0"/>
                          <a:cs typeface="Times New Roman" charset="0"/>
                        </a:rPr>
                        <a:t>14:00 Uhr</a:t>
                      </a: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Times New Roman" charset="0"/>
                          <a:ea typeface="ＭＳ Ｐゴシック" charset="0"/>
                          <a:cs typeface="Times New Roman" charset="0"/>
                        </a:rPr>
                        <a:t>15:00 Uhr</a:t>
                      </a: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Times New Roman" charset="0"/>
                          <a:ea typeface="ＭＳ Ｐゴシック" charset="0"/>
                          <a:cs typeface="Times New Roman" charset="0"/>
                        </a:rPr>
                        <a:t>16:00 Uhr</a:t>
                      </a: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Times New Roman" charset="0"/>
                          <a:ea typeface="ＭＳ Ｐゴシック" charset="0"/>
                          <a:cs typeface="Times New Roman" charset="0"/>
                        </a:rPr>
                        <a:t>17:00 Uhr</a:t>
                      </a: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Times New Roman" charset="0"/>
                          <a:ea typeface="ＭＳ Ｐゴシック" charset="0"/>
                          <a:cs typeface="Times New Roman" charset="0"/>
                        </a:rPr>
                        <a:t>18:00 Uhr</a:t>
                      </a: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Times New Roman" charset="0"/>
                          <a:ea typeface="ＭＳ Ｐゴシック" charset="0"/>
                          <a:cs typeface="Times New Roman" charset="0"/>
                        </a:rPr>
                        <a:t>19:00 Uhr</a:t>
                      </a: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Times New Roman" charset="0"/>
                          <a:ea typeface="ＭＳ Ｐゴシック" charset="0"/>
                          <a:cs typeface="Times New Roman" charset="0"/>
                        </a:rPr>
                        <a:t>20:00 Uhr</a:t>
                      </a: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Times New Roman" charset="0"/>
                          <a:ea typeface="ＭＳ Ｐゴシック" charset="0"/>
                          <a:cs typeface="Times New Roman" charset="0"/>
                        </a:rPr>
                        <a:t>21:00 Uhr</a:t>
                      </a: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Times New Roman" charset="0"/>
                          <a:ea typeface="ＭＳ Ｐゴシック" charset="0"/>
                          <a:cs typeface="Times New Roman" charset="0"/>
                        </a:rPr>
                        <a:t>22:00 Uhr</a:t>
                      </a: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200" b="0" i="0" u="none" strike="noStrike" cap="none" normalizeH="0" baseline="0" dirty="0">
                        <a:ln>
                          <a:noFill/>
                        </a:ln>
                        <a:solidFill>
                          <a:schemeClr val="tx1"/>
                        </a:solidFill>
                        <a:effectLst/>
                        <a:latin typeface="Arial" charset="0"/>
                        <a:ea typeface="ＭＳ Ｐゴシック" charset="0"/>
                      </a:endParaRPr>
                    </a:p>
                  </a:txBody>
                  <a:tcPr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7584" name="Text Box 176"/>
          <p:cNvSpPr txBox="1">
            <a:spLocks noChangeArrowheads="1"/>
          </p:cNvSpPr>
          <p:nvPr/>
        </p:nvSpPr>
        <p:spPr bwMode="auto">
          <a:xfrm>
            <a:off x="107950" y="549275"/>
            <a:ext cx="8856663"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just" eaLnBrk="1" fontAlgn="auto" hangingPunct="1">
              <a:spcBef>
                <a:spcPct val="50000"/>
              </a:spcBef>
              <a:spcAft>
                <a:spcPts val="0"/>
              </a:spcAft>
              <a:defRPr/>
            </a:pPr>
            <a:r>
              <a:rPr lang="de-DE" sz="1000" i="1" dirty="0" smtClean="0">
                <a:cs typeface="+mn-cs"/>
              </a:rPr>
              <a:t>Trage hier bitte für jeden Tag und jede Stunde ein (z.B. am Ende eines Tages), welche Modi bzw. welche Gefühle bei dir zum jeweiligen Zeitpunkt vorherrschten. Die Gründe dafür sind hier nicht wichtig, z.B. ob deine Gefühle im Nachhinein übertrieben erscheinen oder nicht. Hier geht es nur um die Beobachtung deiner  Modi in dieser Woche.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116</Words>
  <Application>Microsoft Office PowerPoint</Application>
  <PresentationFormat>Bildschirmpräsentation (4:3)</PresentationFormat>
  <Paragraphs>27</Paragraphs>
  <Slides>1</Slides>
  <Notes>0</Notes>
  <HiddenSlides>0</HiddenSlides>
  <MMClips>0</MMClips>
  <ScaleCrop>false</ScaleCrop>
  <HeadingPairs>
    <vt:vector size="4" baseType="variant">
      <vt:variant>
        <vt:lpstr>Design</vt:lpstr>
      </vt:variant>
      <vt:variant>
        <vt:i4>1</vt:i4>
      </vt:variant>
      <vt:variant>
        <vt:lpstr>Folientitel</vt:lpstr>
      </vt:variant>
      <vt:variant>
        <vt:i4>1</vt:i4>
      </vt:variant>
    </vt:vector>
  </HeadingPairs>
  <TitlesOfParts>
    <vt:vector size="2" baseType="lpstr">
      <vt:lpstr>Larissa</vt:lpstr>
      <vt:lpstr>PowerPoint-Präsentation</vt:lpstr>
    </vt:vector>
  </TitlesOfParts>
  <Company>ESA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Graaf, Peter  (woi)</dc:creator>
  <cp:lastModifiedBy>Wahl, Dr. Svenja</cp:lastModifiedBy>
  <cp:revision>26</cp:revision>
  <cp:lastPrinted>2012-04-09T14:14:46Z</cp:lastPrinted>
  <dcterms:created xsi:type="dcterms:W3CDTF">2012-04-09T12:52:59Z</dcterms:created>
  <dcterms:modified xsi:type="dcterms:W3CDTF">2014-06-03T12:12:12Z</dcterms:modified>
</cp:coreProperties>
</file>